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26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8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35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576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92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854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72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10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35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84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B76799-1B77-4BF5-BEFC-E6F1436B74FC}" type="datetimeFigureOut">
              <a:rPr kumimoji="1" lang="ja-JP" altLang="en-US" smtClean="0"/>
              <a:t>2026/7/19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BA191F-B308-4B4A-8144-5E36F87CFF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03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8F8F72BC-35BD-B760-D3F4-6FD86C6A41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529472"/>
              </p:ext>
            </p:extLst>
          </p:nvPr>
        </p:nvGraphicFramePr>
        <p:xfrm>
          <a:off x="0" y="-1"/>
          <a:ext cx="10698353" cy="75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20012" imgH="5667195" progId="Acrobat.Document.DC">
                  <p:embed/>
                </p:oleObj>
              </mc:Choice>
              <mc:Fallback>
                <p:oleObj name="Acrobat Document" r:id="rId2" imgW="8020012" imgH="56671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-1"/>
                        <a:ext cx="10698353" cy="75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08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Adobe Acrobat Document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Birdie戸塚 No.001</dc:creator>
  <cp:lastModifiedBy>Birdie戸塚 No.001</cp:lastModifiedBy>
  <cp:revision>1</cp:revision>
  <dcterms:created xsi:type="dcterms:W3CDTF">2026-07-19T05:15:30Z</dcterms:created>
  <dcterms:modified xsi:type="dcterms:W3CDTF">2026-07-19T05:17:56Z</dcterms:modified>
</cp:coreProperties>
</file>